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25"/>
  </p:notesMasterIdLst>
  <p:handoutMasterIdLst>
    <p:handoutMasterId r:id="rId26"/>
  </p:handoutMasterIdLst>
  <p:sldIdLst>
    <p:sldId id="521" r:id="rId6"/>
    <p:sldId id="547" r:id="rId7"/>
    <p:sldId id="550" r:id="rId8"/>
    <p:sldId id="551" r:id="rId9"/>
    <p:sldId id="555" r:id="rId10"/>
    <p:sldId id="575" r:id="rId11"/>
    <p:sldId id="542" r:id="rId12"/>
    <p:sldId id="543" r:id="rId13"/>
    <p:sldId id="576" r:id="rId14"/>
    <p:sldId id="577" r:id="rId15"/>
    <p:sldId id="578" r:id="rId16"/>
    <p:sldId id="580" r:id="rId17"/>
    <p:sldId id="579" r:id="rId18"/>
    <p:sldId id="581" r:id="rId19"/>
    <p:sldId id="582" r:id="rId20"/>
    <p:sldId id="583" r:id="rId21"/>
    <p:sldId id="584" r:id="rId22"/>
    <p:sldId id="585" r:id="rId23"/>
    <p:sldId id="53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  <p14:sldId id="582"/>
          </p14:sldIdLst>
        </p14:section>
        <p14:section name="Jenkins" id="{378BB217-A7B1-E041-B2A9-71BA3EA39263}">
          <p14:sldIdLst>
            <p14:sldId id="583"/>
            <p14:sldId id="584"/>
            <p14:sldId id="585"/>
          </p14:sldIdLst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4" autoAdjust="0"/>
    <p:restoredTop sz="75048" autoAdjust="0"/>
  </p:normalViewPr>
  <p:slideViewPr>
    <p:cSldViewPr snapToGrid="0">
      <p:cViewPr varScale="1">
        <p:scale>
          <a:sx n="139" d="100"/>
          <a:sy n="139" d="100"/>
        </p:scale>
        <p:origin x="-1520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13.05.17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13.05.17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</a:t>
            </a:r>
            <a:r>
              <a:rPr lang="en-US" dirty="0" smtClean="0"/>
              <a:t> to </a:t>
            </a:r>
            <a:r>
              <a:rPr lang="en-US" dirty="0" err="1" smtClean="0"/>
              <a:t>jenkins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Nie</a:t>
            </a:r>
            <a:r>
              <a:rPr lang="en-US" baseline="0" dirty="0" smtClean="0"/>
              <a:t> ten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lewej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raczej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myślcie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brytyjski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kelner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zarządzania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Definiowany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Wtyczki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wszystkiego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look like really</a:t>
            </a:r>
            <a:endParaRPr lang="en-US" dirty="0"/>
          </a:p>
        </p:txBody>
      </p:sp>
      <p:pic>
        <p:nvPicPr>
          <p:cNvPr id="6" name="Content Placeholder 5" descr="Zrzut ekranu 2017-05-13 o 17.45.04.pn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9" r="-8469"/>
          <a:stretch>
            <a:fillRect/>
          </a:stretch>
        </p:blipFill>
        <p:spPr>
          <a:xfrm>
            <a:off x="242627" y="2176936"/>
            <a:ext cx="5851659" cy="4079754"/>
          </a:xfrm>
        </p:spPr>
      </p:pic>
      <p:pic>
        <p:nvPicPr>
          <p:cNvPr id="9" name="Content Placeholder 6" descr="Zrzut ekranu 2017-05-13 o 17.45.27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-103"/>
          <a:stretch>
            <a:fillRect/>
          </a:stretch>
        </p:blipFill>
        <p:spPr>
          <a:xfrm>
            <a:off x="6095315" y="2176936"/>
            <a:ext cx="5788625" cy="4035807"/>
          </a:xfrm>
        </p:spPr>
      </p:pic>
    </p:spTree>
    <p:extLst>
      <p:ext uri="{BB962C8B-B14F-4D97-AF65-F5344CB8AC3E}">
        <p14:creationId xmlns:p14="http://schemas.microsoft.com/office/powerpoint/2010/main" val="399956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strike="sngStrik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Leeroy</a:t>
            </a:r>
            <a:r>
              <a:rPr lang="en-US" dirty="0"/>
              <a:t> </a:t>
            </a:r>
            <a:r>
              <a:rPr lang="en-US" dirty="0" smtClean="0"/>
              <a:t>Jenkins!</a:t>
            </a:r>
            <a:endParaRPr lang="en-US" strike="sngStrike" dirty="0"/>
          </a:p>
        </p:txBody>
      </p:sp>
      <p:pic>
        <p:nvPicPr>
          <p:cNvPr id="9" name="Content Placeholder 8" descr="leeroy-jenkins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0" b="-2290"/>
          <a:stretch>
            <a:fillRect/>
          </a:stretch>
        </p:blipFill>
        <p:spPr/>
      </p:pic>
      <p:pic>
        <p:nvPicPr>
          <p:cNvPr id="13" name="Content Placeholder 12" descr="pipeline-stage-view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  <p:pic>
        <p:nvPicPr>
          <p:cNvPr id="12" name="Content Placeholder 7" descr="jenkins_docker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r="-2048"/>
          <a:stretch>
            <a:fillRect/>
          </a:stretch>
        </p:blipFill>
        <p:spPr>
          <a:xfrm>
            <a:off x="4241800" y="2176463"/>
            <a:ext cx="3643313" cy="2540000"/>
          </a:xfrm>
        </p:spPr>
      </p:pic>
    </p:spTree>
    <p:extLst>
      <p:ext uri="{BB962C8B-B14F-4D97-AF65-F5344CB8AC3E}">
        <p14:creationId xmlns:p14="http://schemas.microsoft.com/office/powerpoint/2010/main" val="302703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like Jenkins?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Open source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Tasks as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VCS 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run in </a:t>
            </a:r>
            <a:r>
              <a:rPr lang="en-US" dirty="0" err="1" smtClean="0"/>
              <a:t>docker</a:t>
            </a:r>
            <a:r>
              <a:rPr lang="en-US" dirty="0" smtClean="0"/>
              <a:t>, or run </a:t>
            </a:r>
            <a:r>
              <a:rPr lang="en-US" dirty="0" err="1" smtClean="0"/>
              <a:t>docker</a:t>
            </a:r>
            <a:r>
              <a:rPr lang="en-US" dirty="0" smtClean="0"/>
              <a:t> itself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  <a:endParaRPr lang="en-US" sz="2400" kern="0" dirty="0" smtClean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448</Words>
  <Application>Microsoft Macintosh PowerPoint</Application>
  <PresentationFormat>Custom</PresentationFormat>
  <Paragraphs>126</Paragraphs>
  <Slides>19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How does it look like really</vt:lpstr>
      <vt:lpstr>Jenkins</vt:lpstr>
      <vt:lpstr>Leeroy Jenkins!</vt:lpstr>
      <vt:lpstr>Why do we like Jenkins?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419</cp:revision>
  <dcterms:created xsi:type="dcterms:W3CDTF">2014-07-14T15:12:49Z</dcterms:created>
  <dcterms:modified xsi:type="dcterms:W3CDTF">2017-05-13T16:13:40Z</dcterms:modified>
  <cp:category/>
</cp:coreProperties>
</file>